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</p:sldMasterIdLst>
  <p:notesMasterIdLst>
    <p:notesMasterId r:id="rId18"/>
  </p:notesMasterIdLst>
  <p:sldIdLst>
    <p:sldId id="256" r:id="rId13"/>
    <p:sldId id="257" r:id="rId14"/>
    <p:sldId id="258" r:id="rId15"/>
    <p:sldId id="259" r:id="rId16"/>
    <p:sldId id="260" r:id="rId1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軟正黑體" panose="020B0604030504040204" pitchFamily="34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1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81280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fld id="{4EA7B6B1-63D2-4184-B624-90E704273B6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2F4B4B-AF47-49B9-A3E7-BBCEDC2FD593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D80288-9E95-413E-82A4-C0998D7C6EA0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421432-2082-42C8-BABF-82A4225F4CF9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CEFEF3-5FDE-484B-9662-5AE7E3B7C252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BA0720-3248-41CA-9DA1-99B2B229DC96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8EE9C5-7859-4C9E-B940-C7352A7BC7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659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3C4B51-67DC-4EE0-99CB-7D3D8A81D51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0910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7B18E86-312B-4A49-9537-122621631C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40566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75FC195-286A-4896-83E0-132987D86A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739872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DB3870-59A1-416E-972D-5199B9230C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3067971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792288" y="5367338"/>
            <a:ext cx="2665412" cy="8032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0100" y="5367338"/>
            <a:ext cx="2667000" cy="8032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36FA997-5641-4BC5-9CA6-313A606DC3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155823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EAE654-86BC-408E-8F1D-00161D80C4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854603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2456F1-1913-47CC-B0B2-7B7A18858B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907702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EEE56E1-16E9-4373-98C9-778931361E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578865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1006FB-F15F-493D-AFBD-23ED9DEFE6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36353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5B1BDA8-C3F4-49BD-9C7D-52E044D14F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932715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71E8A5-4211-4915-A6F4-7B1A25E05C3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014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7116D3-3959-4022-88D6-6C0C28C962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81726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907088" y="4800600"/>
            <a:ext cx="1370012" cy="13700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792288" y="4800600"/>
            <a:ext cx="3962400" cy="137001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ACCDCA0-6397-4002-B37B-7B2EFB5E64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03969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883EE0-A584-47D6-ACD4-A8C4BBED15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8857289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7E14018-C477-4C44-A8A3-915520C749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74890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95BCCF-95BC-433D-816A-2FE30480D1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714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D99567C-EA6B-443E-8E9E-9824502221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422876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999B2FF-4910-4A48-B0BD-D801D11CF7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648783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F25A75-81DE-403A-BD61-53156F1D5C2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221735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EC8B8A-A7DF-453F-A105-018FAC380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686327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EEAC47E-910E-40C4-AEB4-0B07BD22768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325683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7A323C-2C8A-4585-9BEA-A7D09DCAD53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7003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E99CC8-17B7-451E-A288-1CBBE3A3D4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3804986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CCB37D-06CE-455B-AD0D-A63EA85012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267947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6EB33F6-06B4-42C7-BCEB-31B2A89B80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3808016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48C9190-DAA2-4871-8C08-6D718FC564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297729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550CF0-D341-41E0-8DCB-8FCE90579E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839950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59CDAF7-2F87-4877-8F7C-5334E5271EA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613893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74638"/>
            <a:ext cx="2932113" cy="58499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541713" y="274638"/>
            <a:ext cx="2933700" cy="58499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EEAA6E-8825-4608-944C-9B60C873E8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216117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19435B-975F-4C2F-87C8-04B4757220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919212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DA64058-017B-4A7D-B349-5178A6899C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50305703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91F6623-770A-4B5E-A0B9-176452CFCD9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16946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3EBB043-6FFA-4111-BECF-FCBB67E283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971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172F05C-A4E2-4CBF-8894-2155933957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809029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213991A-5B8D-4448-AD54-0811F1104F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2509580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8C1457-2CE7-4730-A9C5-7E0B4D0E96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57333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95B152-BB9D-42B5-876A-6896D826E1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52919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FD3235C-D33F-4C97-8052-B14EDF5682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3044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31415A8-DBDD-4047-8CD9-A9AE41D0996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2836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D2D9B82-625B-47EC-AFE1-134259AA00B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843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E74C63-685C-41EC-AAC4-04EBA9C4AE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9807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B6B029-9EDA-4EC1-88F0-DE6BCFB4F17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49095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0E15626-B35F-4CA7-98A1-6DFEBC689C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571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16FF98-29DE-4AC7-BC43-FA627BF9AE3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4110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191083A-AE77-4031-BEC9-921EF89FBB1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9548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4DD903-9043-4DCC-9B97-88A6BB9EA5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3171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1825625"/>
            <a:ext cx="1971675" cy="43513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57626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558D63E-19AA-4473-B07D-6D31338EC6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3668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63738B-AA1F-4BC0-8285-B496F70641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442561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9FD376-4BC8-45D1-8B49-FADB59E39B0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6248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6905410-1335-437E-85B2-269A09B0558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24550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7622EDD-4366-488B-9F71-9558C27138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0239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CC41500-FFA6-4691-AB24-178F16BED2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3476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5F04DB-1425-40A9-908E-FA7A36AD4C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3924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8B0F301-563C-46C4-9A07-F3E7270013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930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B5D38CD-480C-4A72-9E18-23CA91BA1B6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50344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699E39-F918-4E01-80A6-5DE59C4348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2713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0EE4489-6322-4223-8F1A-83C47E5256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24105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306999-B290-4936-80AB-EA93190E6C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4941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902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8207FC9-F919-4F0E-9D49-AFF187F81E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0052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BB1E1CC-E642-4338-B762-54E15F4ABF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8554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68A1C7-03E3-4985-901B-DCEB1A865A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4185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AE9A2B4-7F0F-4466-8E97-1890575909A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063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22313" y="2906713"/>
            <a:ext cx="3808412" cy="14986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3125" y="2906713"/>
            <a:ext cx="3810000" cy="14986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7241797-B0FB-4069-BD29-B7B8713CED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69634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1F2243-116E-47FE-AB8C-AE0DCEBC02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61474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02DABB-5765-438B-91D6-A85F128636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57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FD4603D-50F4-4FA4-85FB-CC676C8ABF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26093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5EAD334-7533-4487-8817-588372BE80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30608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ABF830-D07F-4A0A-AD6E-59EE6F8CAF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359767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E3C454-3039-4B4D-A5B5-7B9C9D06B2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89551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70BFBB-13A4-4F9D-9432-A7C045D71A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21876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1613" y="2906713"/>
            <a:ext cx="1941512" cy="28606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22313" y="2906713"/>
            <a:ext cx="5676900" cy="28606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505CF67-B9D8-4A1F-9A31-FAB3E15C14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83278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3E3C9B-1541-4BC1-BD4C-DADB03C6D8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72392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BC17DEC-CB23-429F-B85D-0F27B6CF3E2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7137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CE1516B-A167-49BD-B334-CCC0699A9FD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71877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0DE2AE-325D-4B67-8F34-3891F018B9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0668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4A1B6E-869C-40BC-99DD-BDD445767D1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560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AB3A17-B77B-4E14-8937-3EB53A7A8E7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72445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C66BF54-BBDF-4E2E-94DC-C43CD7A9D28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47723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18EC0F-2973-4F15-89DE-8ADB366C9F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883065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445CB9-F830-4C46-8EC6-855A15AC5B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04364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6FC531E-B8FF-42A4-B429-F494E3F92B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28453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A098B34-63B9-4909-8B3B-3A1D1C6F44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61744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902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458B067-D8DA-4B4F-82B5-A4A58426DD4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38485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F8ADC5-69D7-404C-8404-232E86BA61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17409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60E069A-9C23-4D3C-9903-4B321652C1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9126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A25846-922B-4B20-892A-55DB960B55E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0343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5113"/>
            <a:ext cx="1943100" cy="6381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52700" y="1535113"/>
            <a:ext cx="1943100" cy="6381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75CB7F6-E262-4317-B717-5E8B7BF160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138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DA78FBF-A9E3-489C-8C88-70783EE511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70123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145F405-92A0-498A-AA40-54A2EB6CF1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164227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172D7C-1E03-4588-9916-9D5EEDF6C49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751933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8681E9C-5F92-48BF-A535-79D9779898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620038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96E1CA-F6E6-400E-999D-FCDE349E13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62608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C69B0D-576E-4C73-8DA5-69838B61A7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10214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66A132-C562-41EA-8DEA-BC831A4126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463909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1898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18986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285F45-97D1-4009-A936-FD4F7B9ED0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4968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4D8C3CC-D15C-4DE5-8ECF-E3593999EC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433196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810FEB-8D99-4F59-ADFB-7D53B6D6AAD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40297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C10D03-DBCE-45DA-8900-9521024C8B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821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0B39D62-DAEE-4962-A2F1-D705BB25A3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903721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DDD4071-2354-464D-86EB-ED54CFD1280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45392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2511AB5-7FAB-4B64-A5C3-EF0B5CAEC82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54027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8B96B9C-FBE5-44C2-B3D4-1DC7AEDFA0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941512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E58792-67AE-44E2-B356-22F59F3621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843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EFB8B85-7683-4A2B-82E3-05415073CE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83221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B3C66D-9ED1-499B-9B5F-CAAF054824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74704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DDE751-C6EC-423E-9CD1-9C181FA976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454320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902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902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F63A915-7662-40AB-AC05-BEAB1B4CD6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70407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BF3DE8E-5E43-457E-A78F-63863E3468D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365840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795C28-5616-4533-BEEF-FC4AAA07CD8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346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82ACE16-46A2-4C64-BAB7-7D387CC9E2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988889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59082FF-A20C-42E2-B163-C017E447877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12671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98989F7-FB72-4B2B-9A59-9FFC3595ECC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72674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DA1F4FC-32E9-48C0-B9DA-51A7F1294CE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081297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F3AFCA-7CA2-49ED-ACC5-38BB073780F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878843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312BDF5-9653-4563-8EF2-E9D0E4C6277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506631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D3B898-A335-4DA7-BD83-4F07B16E3B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837692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EB0166-0268-4E65-B085-B04D77C139D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91184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097147F-2810-42CB-87F2-F8225C513B0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814748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9E32595-C8A1-405A-AD08-AC67D285267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7242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1B2BA74-1AB9-4D1E-9554-FA7A7982756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133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FD20941-EAA4-4EF3-9FD3-906F21313D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896318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CCF11EF-434A-4A92-9F6C-AC112D9B49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174126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53EFC5-85D5-43B1-A823-114C446232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67979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35100"/>
            <a:ext cx="1427163" cy="46894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036763" y="1435100"/>
            <a:ext cx="1427162" cy="468947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A79CA2A-8C5C-45DA-99BF-2BD68C3BFE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18309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25E493-3118-4EF6-950A-3ED98C4D2CB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23108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E078E6-D0C5-4A55-B721-041111F4B12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822456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5FFEE08-4728-434B-9BB5-62D4F1AD18B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949346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77EF84-0C73-464B-A04A-832EF28A86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999182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025008E-1F64-43F1-ABA7-12E98FEA77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0226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CD6344E-3FE5-43A6-BC0E-E8B659B4A1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1469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713038" y="273050"/>
            <a:ext cx="750887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2103438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8F99511-FA94-4DE9-B68D-9E8CA5D051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885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  <a:p>
            <a:pPr lvl="1"/>
            <a:r>
              <a:rPr lang="zh-TW" altLang="en-GB" smtClean="0"/>
              <a:t>第二層</a:t>
            </a:r>
          </a:p>
          <a:p>
            <a:pPr lvl="2"/>
            <a:r>
              <a:rPr lang="zh-TW" altLang="en-GB" smtClean="0"/>
              <a:t>第三層</a:t>
            </a:r>
          </a:p>
          <a:p>
            <a:pPr lvl="3"/>
            <a:r>
              <a:rPr lang="zh-TW" altLang="en-GB" smtClean="0"/>
              <a:t>第四層</a:t>
            </a:r>
          </a:p>
          <a:p>
            <a:pPr lvl="4"/>
            <a:r>
              <a:rPr lang="zh-TW" altLang="en-GB" smtClean="0"/>
              <a:t>第五層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BE0802E8-D2CF-4011-894B-E3C1429846E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/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92288" y="4800600"/>
            <a:ext cx="54848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2288" y="5367338"/>
            <a:ext cx="5484812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38A6AD59-5502-440C-9FBA-726AC6DFB23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  <a:p>
            <a:pPr lvl="1"/>
            <a:r>
              <a:rPr lang="zh-TW" altLang="en-GB" smtClean="0"/>
              <a:t>第二層</a:t>
            </a:r>
          </a:p>
          <a:p>
            <a:pPr lvl="2"/>
            <a:r>
              <a:rPr lang="zh-TW" altLang="en-GB" smtClean="0"/>
              <a:t>第三層</a:t>
            </a:r>
          </a:p>
          <a:p>
            <a:pPr lvl="3"/>
            <a:r>
              <a:rPr lang="zh-TW" altLang="en-GB" smtClean="0"/>
              <a:t>第四層</a:t>
            </a:r>
          </a:p>
          <a:p>
            <a:pPr lvl="4"/>
            <a:r>
              <a:rPr lang="zh-TW" altLang="en-GB" smtClean="0"/>
              <a:t>第五層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F327346C-B671-4BB8-A0C1-DD3836E8C97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629400" y="274638"/>
            <a:ext cx="2055813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74638"/>
            <a:ext cx="6018213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  <a:p>
            <a:pPr lvl="1"/>
            <a:r>
              <a:rPr lang="zh-TW" altLang="en-GB" smtClean="0"/>
              <a:t>第二層</a:t>
            </a:r>
          </a:p>
          <a:p>
            <a:pPr lvl="2"/>
            <a:r>
              <a:rPr lang="zh-TW" altLang="en-GB" smtClean="0"/>
              <a:t>第三層</a:t>
            </a:r>
          </a:p>
          <a:p>
            <a:pPr lvl="3"/>
            <a:r>
              <a:rPr lang="zh-TW" altLang="en-GB" smtClean="0"/>
              <a:t>第四層</a:t>
            </a:r>
          </a:p>
          <a:p>
            <a:pPr lvl="4"/>
            <a:r>
              <a:rPr lang="zh-TW" altLang="en-GB" smtClean="0"/>
              <a:t>第五層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7876D12A-22D1-4889-A2CA-F8B9B7722A2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/>
          <a:lstStyle>
            <a:lvl1pPr algn="ctr"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457200" algn="ctr"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914400" algn="ctr"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371600" algn="ctr"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1828800" algn="ctr"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algn="ctr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r>
              <a:rPr lang="zh-TW" altLang="en-GB"/>
              <a:t>按一下以編輯母片副標題樣式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220CF70B-F9D9-4985-A68F-5E2F1E8498A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zh-TW" altLang="zh-TW" sz="3200">
                <a:latin typeface="Calibri" panose="020F0502020204030204" pitchFamily="34" charset="0"/>
                <a:ea typeface="新細明體" panose="02020500000000000000" pitchFamily="18" charset="-120"/>
              </a:rPr>
              <a:t>按一下以編輯母片文字樣式</a:t>
            </a:r>
            <a:r>
              <a:rPr lang="en-US" altLang="zh-TW" sz="32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32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>第二層</a:t>
            </a:r>
            <a: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>第三層</a:t>
            </a:r>
            <a: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第四層</a:t>
            </a:r>
            <a: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第五層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61609D26-7CA7-4C45-B328-8417127AAF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2313" y="4406900"/>
            <a:ext cx="7770812" cy="136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2313" y="2906713"/>
            <a:ext cx="7770812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1D15A340-B383-4484-A914-9C79EC1F743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zh-TW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>按一下以編輯母片文字樣式</a:t>
            </a:r>
            <a: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>第二層</a:t>
            </a:r>
            <a: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第三層</a:t>
            </a:r>
            <a: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>
                <a:latin typeface="Calibri" panose="020F0502020204030204" pitchFamily="34" charset="0"/>
                <a:ea typeface="新細明體" panose="02020500000000000000" pitchFamily="18" charset="-120"/>
              </a:rPr>
              <a:t>第四層</a:t>
            </a:r>
            <a: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>
                <a:latin typeface="Calibri" panose="020F0502020204030204" pitchFamily="34" charset="0"/>
                <a:ea typeface="新細明體" panose="02020500000000000000" pitchFamily="18" charset="-120"/>
              </a:rPr>
              <a:t>第五層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zh-TW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>按一下以編輯母片文字樣式</a:t>
            </a:r>
            <a: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>第二層</a:t>
            </a:r>
            <a: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第三層</a:t>
            </a:r>
            <a: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>
                <a:latin typeface="Calibri" panose="020F0502020204030204" pitchFamily="34" charset="0"/>
                <a:ea typeface="新細明體" panose="02020500000000000000" pitchFamily="18" charset="-120"/>
              </a:rPr>
              <a:t>第四層</a:t>
            </a:r>
            <a: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>
                <a:latin typeface="Calibri" panose="020F0502020204030204" pitchFamily="34" charset="0"/>
                <a:ea typeface="新細明體" panose="02020500000000000000" pitchFamily="18" charset="-120"/>
              </a:rPr>
              <a:t>第五層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A79106B2-C6B7-4819-8EBB-891F9A27F3C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5113"/>
            <a:ext cx="4038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>按一下以編輯母片文字樣式</a:t>
            </a:r>
            <a: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第二層</a:t>
            </a:r>
            <a: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>
                <a:latin typeface="Calibri" panose="020F0502020204030204" pitchFamily="34" charset="0"/>
                <a:ea typeface="新細明體" panose="02020500000000000000" pitchFamily="18" charset="-120"/>
              </a:rPr>
              <a:t>第三層</a:t>
            </a:r>
            <a: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1600">
                <a:latin typeface="Calibri" panose="020F0502020204030204" pitchFamily="34" charset="0"/>
                <a:ea typeface="新細明體" panose="02020500000000000000" pitchFamily="18" charset="-120"/>
              </a:rPr>
              <a:t>第四層</a:t>
            </a:r>
            <a:r>
              <a:rPr lang="en-US" altLang="zh-TW" sz="16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16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1600">
                <a:latin typeface="Calibri" panose="020F0502020204030204" pitchFamily="34" charset="0"/>
                <a:ea typeface="新細明體" panose="02020500000000000000" pitchFamily="18" charset="-120"/>
              </a:rPr>
              <a:t>第五層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>按一下以編輯母片文字樣式</a:t>
            </a:r>
            <a: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第二層</a:t>
            </a:r>
            <a: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>
                <a:latin typeface="Calibri" panose="020F0502020204030204" pitchFamily="34" charset="0"/>
                <a:ea typeface="新細明體" panose="02020500000000000000" pitchFamily="18" charset="-120"/>
              </a:rPr>
              <a:t>第三層</a:t>
            </a:r>
            <a: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1600">
                <a:latin typeface="Calibri" panose="020F0502020204030204" pitchFamily="34" charset="0"/>
                <a:ea typeface="新細明體" panose="02020500000000000000" pitchFamily="18" charset="-120"/>
              </a:rPr>
              <a:t>第四層</a:t>
            </a:r>
            <a:r>
              <a:rPr lang="en-US" altLang="zh-TW" sz="16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16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1600">
                <a:latin typeface="Calibri" panose="020F0502020204030204" pitchFamily="34" charset="0"/>
                <a:ea typeface="新細明體" panose="02020500000000000000" pitchFamily="18" charset="-120"/>
              </a:rPr>
              <a:t>第五層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8908FD98-2C74-4863-AAAE-0AAB1D4F24B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8D1B205B-5B5A-4981-ADF2-930423959B1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923B84CD-0D80-49F7-9EAD-7F6D1C96B0E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30067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按一下以編輯母片標題樣式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85800" indent="-6842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zh-TW" altLang="zh-TW" sz="3200">
                <a:latin typeface="Calibri" panose="020F0502020204030204" pitchFamily="34" charset="0"/>
                <a:ea typeface="新細明體" panose="02020500000000000000" pitchFamily="18" charset="-120"/>
              </a:rPr>
              <a:t>按一下以編輯母片文字樣式</a:t>
            </a:r>
            <a:r>
              <a:rPr lang="en-US" altLang="zh-TW" sz="32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32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>第二層</a:t>
            </a:r>
            <a: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8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>第三層</a:t>
            </a:r>
            <a: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4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第四層</a:t>
            </a:r>
            <a: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/>
            </a:r>
            <a:br>
              <a:rPr lang="en-US" altLang="zh-TW" sz="2000">
                <a:latin typeface="Calibri" panose="020F0502020204030204" pitchFamily="34" charset="0"/>
                <a:ea typeface="新細明體" panose="02020500000000000000" pitchFamily="18" charset="-120"/>
              </a:rPr>
            </a:br>
            <a:r>
              <a:rPr lang="zh-TW" altLang="zh-TW" sz="2000">
                <a:latin typeface="Calibri" panose="020F0502020204030204" pitchFamily="34" charset="0"/>
                <a:ea typeface="新細明體" panose="02020500000000000000" pitchFamily="18" charset="-120"/>
              </a:rPr>
              <a:t>第五層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5100"/>
            <a:ext cx="3006725" cy="468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GB" smtClean="0"/>
              <a:t>按一下以編輯母片文字樣式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r>
              <a:rPr lang="en-US" altLang="zh-TW"/>
              <a:t>3/10/21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1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sz="1200">
                <a:solidFill>
                  <a:srgbClr val="898989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</a:lstStyle>
          <a:p>
            <a:fld id="{8F50F888-EAD4-48E3-A308-36223A4A6FC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ftr="0"/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微軟正黑體" panose="020B0604030504040204" pitchFamily="34" charset="-12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168.motc.gov.tw/&#65289;/Language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981075"/>
            <a:ext cx="89027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644900"/>
            <a:ext cx="2566988" cy="256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58888" y="6113463"/>
            <a:ext cx="6867525" cy="522287"/>
          </a:xfrm>
          <a:prstGeom prst="rect">
            <a:avLst/>
          </a:prstGeom>
          <a:gradFill rotWithShape="0">
            <a:gsLst>
              <a:gs pos="0">
                <a:srgbClr val="36B1D2"/>
              </a:gs>
              <a:gs pos="100000">
                <a:srgbClr val="2787A0"/>
              </a:gs>
            </a:gsLst>
            <a:lin ang="5400000" scaled="1"/>
          </a:gradFill>
          <a:ln w="9360" cap="flat">
            <a:solidFill>
              <a:srgbClr val="46AAC5"/>
            </a:solidFill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anchorCtr="1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zh-TW" altLang="zh-TW" sz="2800">
                <a:solidFill>
                  <a:srgbClr val="FFFFFF"/>
                </a:solidFill>
                <a:latin typeface="華康POP1體W9" pitchFamily="81" charset="0"/>
                <a:cs typeface="華康POP1體W9" pitchFamily="81" charset="0"/>
              </a:rPr>
              <a:t>育達科技大學交通安全宣導專區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238" y="0"/>
            <a:ext cx="3529012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3" y="4221163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066800"/>
            <a:ext cx="6626225" cy="578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2075"/>
            <a:ext cx="38449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950" y="2060575"/>
            <a:ext cx="8885238" cy="4832350"/>
          </a:xfrm>
          <a:prstGeom prst="rect">
            <a:avLst/>
          </a:prstGeom>
          <a:gradFill rotWithShape="0">
            <a:gsLst>
              <a:gs pos="0">
                <a:srgbClr val="3C7BC7"/>
              </a:gs>
              <a:gs pos="100000">
                <a:srgbClr val="2C5D98"/>
              </a:gs>
            </a:gsLst>
            <a:lin ang="5400000" scaled="1"/>
          </a:gradFill>
          <a:ln w="9360" cap="flat">
            <a:solidFill>
              <a:srgbClr val="4A7EBB"/>
            </a:solidFill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外籍人士在臺交通安全注意事項有英語、日語、韓語、泰語、越南語與及印尼語等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國版本語言，可供不同國家人士使用，請至交通部交通安全網（網址：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https://168.motc.gov.tw/</a:t>
            </a: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/Language</a:t>
            </a: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項下，下載電子檔連結運用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2075"/>
            <a:ext cx="38449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7950" y="2060574"/>
            <a:ext cx="8885238" cy="6913042"/>
          </a:xfrm>
          <a:prstGeom prst="rect">
            <a:avLst/>
          </a:prstGeom>
          <a:gradFill rotWithShape="0">
            <a:gsLst>
              <a:gs pos="0">
                <a:srgbClr val="3C7BC7"/>
              </a:gs>
              <a:gs pos="100000">
                <a:srgbClr val="2C5D98"/>
              </a:gs>
            </a:gsLst>
            <a:lin ang="5400000" scaled="1"/>
          </a:gradFill>
          <a:ln w="9360" cap="flat">
            <a:solidFill>
              <a:srgbClr val="4A7EBB"/>
            </a:solidFill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翻譯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越南文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zh-TW" sz="44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en-US" altLang="zh-TW" sz="4400" kern="0" dirty="0" smtClean="0">
                <a:latin typeface="Calibri"/>
                <a:ea typeface="新細明體" pitchFamily="18"/>
              </a:rPr>
              <a:t> " </a:t>
            </a:r>
            <a:r>
              <a:rPr lang="vi-VN" altLang="zh-TW" sz="4400" kern="0" dirty="0">
                <a:latin typeface="Calibri"/>
                <a:ea typeface="新細明體" pitchFamily="18"/>
              </a:rPr>
              <a:t>Những lưu ý </a:t>
            </a:r>
            <a:r>
              <a:rPr lang="en-US" altLang="zh-TW" sz="4400" kern="0" dirty="0" err="1" smtClean="0">
                <a:latin typeface="Calibri"/>
                <a:ea typeface="新細明體" pitchFamily="18"/>
              </a:rPr>
              <a:t>về</a:t>
            </a:r>
            <a:r>
              <a:rPr lang="vi-VN" altLang="zh-TW" sz="4400" kern="0" dirty="0" smtClean="0">
                <a:latin typeface="Calibri"/>
                <a:ea typeface="新細明體" pitchFamily="18"/>
              </a:rPr>
              <a:t> </a:t>
            </a:r>
            <a:r>
              <a:rPr lang="vi-VN" altLang="zh-TW" sz="4400" kern="0" dirty="0">
                <a:latin typeface="Calibri"/>
                <a:ea typeface="新細明體" pitchFamily="18"/>
              </a:rPr>
              <a:t>an toàn giao thông </a:t>
            </a:r>
            <a:r>
              <a:rPr lang="en-US" altLang="zh-TW" sz="4400" kern="0" dirty="0" err="1" smtClean="0">
                <a:latin typeface="Calibri"/>
                <a:ea typeface="新細明體" pitchFamily="18"/>
              </a:rPr>
              <a:t>dành</a:t>
            </a:r>
            <a:r>
              <a:rPr lang="en-US" altLang="zh-TW" sz="4400" kern="0" dirty="0" smtClean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 smtClean="0">
                <a:latin typeface="Calibri"/>
                <a:ea typeface="新細明體" pitchFamily="18"/>
              </a:rPr>
              <a:t>cho</a:t>
            </a:r>
            <a:r>
              <a:rPr lang="vi-VN" altLang="zh-TW" sz="4400" kern="0" dirty="0" smtClean="0">
                <a:latin typeface="Calibri"/>
                <a:ea typeface="新細明體" pitchFamily="18"/>
              </a:rPr>
              <a:t> </a:t>
            </a:r>
            <a:r>
              <a:rPr lang="vi-VN" altLang="zh-TW" sz="4400" kern="0" dirty="0">
                <a:latin typeface="Calibri"/>
                <a:ea typeface="新細明體" pitchFamily="18"/>
              </a:rPr>
              <a:t>người nước ngoài ở Đài Loan </a:t>
            </a:r>
            <a:r>
              <a:rPr lang="en-US" altLang="zh-TW" sz="4400" kern="0" dirty="0" smtClean="0">
                <a:latin typeface="Calibri"/>
                <a:ea typeface="新細明體" pitchFamily="18"/>
              </a:rPr>
              <a:t>"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có</a:t>
            </a:r>
            <a:r>
              <a:rPr lang="en-US" altLang="zh-TW" sz="4400" kern="0" dirty="0">
                <a:latin typeface="Calibri"/>
                <a:ea typeface="新細明體" pitchFamily="18"/>
              </a:rPr>
              <a:t> 6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thứ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tiếng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Anh</a:t>
            </a:r>
            <a:r>
              <a:rPr lang="en-US" altLang="zh-TW" sz="4400" kern="0" dirty="0">
                <a:latin typeface="Calibri"/>
                <a:ea typeface="新細明體" pitchFamily="18"/>
              </a:rPr>
              <a:t>,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Nhật</a:t>
            </a:r>
            <a:r>
              <a:rPr lang="en-US" altLang="zh-TW" sz="4400" kern="0" dirty="0">
                <a:latin typeface="Calibri"/>
                <a:ea typeface="新細明體" pitchFamily="18"/>
              </a:rPr>
              <a:t>,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Hàn</a:t>
            </a:r>
            <a:r>
              <a:rPr lang="en-US" altLang="zh-TW" sz="4400" kern="0" dirty="0">
                <a:latin typeface="Calibri"/>
                <a:ea typeface="新細明體" pitchFamily="18"/>
              </a:rPr>
              <a:t>,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Thái</a:t>
            </a:r>
            <a:r>
              <a:rPr lang="en-US" altLang="zh-TW" sz="4400" kern="0" dirty="0">
                <a:latin typeface="Calibri"/>
                <a:ea typeface="新細明體" pitchFamily="18"/>
              </a:rPr>
              <a:t>,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Việt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và</a:t>
            </a:r>
            <a:r>
              <a:rPr lang="en-US" altLang="zh-TW" sz="4400" kern="0" dirty="0">
                <a:latin typeface="Calibri"/>
                <a:ea typeface="新細明體" pitchFamily="18"/>
              </a:rPr>
              <a:t> Indonesia,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người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dân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các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nước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có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thể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sử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dụng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được</a:t>
            </a:r>
            <a:r>
              <a:rPr lang="en-US" altLang="zh-TW" sz="4400" kern="0" dirty="0">
                <a:latin typeface="Calibri"/>
                <a:ea typeface="新細明體" pitchFamily="18"/>
              </a:rPr>
              <a:t>.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Vui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lòng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truy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cập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Mạng</a:t>
            </a:r>
            <a:r>
              <a:rPr lang="en-US" altLang="zh-TW" sz="4400" kern="0" dirty="0">
                <a:latin typeface="Calibri"/>
                <a:ea typeface="新細明體" pitchFamily="18"/>
              </a:rPr>
              <a:t> An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toàn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Giao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thông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của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Bộ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Giao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thông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Vận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tải</a:t>
            </a:r>
            <a:r>
              <a:rPr lang="en-US" altLang="zh-TW" sz="4400" kern="0" dirty="0">
                <a:latin typeface="Calibri"/>
                <a:ea typeface="新細明體" pitchFamily="18"/>
              </a:rPr>
              <a:t> (URL: </a:t>
            </a:r>
            <a:r>
              <a:rPr lang="en-US" altLang="zh-TW" sz="4400" u="sng" kern="0" dirty="0">
                <a:latin typeface="Calibri"/>
                <a:ea typeface="新細明體" pitchFamily="18"/>
                <a:hlinkClick r:id="rId5"/>
              </a:rPr>
              <a:t>https://168.motc.gov.tw/）/Language</a:t>
            </a:r>
            <a:r>
              <a:rPr lang="en-US" altLang="zh-TW" sz="4400" kern="0" dirty="0">
                <a:latin typeface="Calibri"/>
                <a:ea typeface="新細明體" pitchFamily="18"/>
              </a:rPr>
              <a:t>) ,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tải</a:t>
            </a:r>
            <a:r>
              <a:rPr lang="en-US" altLang="zh-TW" sz="4400" kern="0" dirty="0">
                <a:latin typeface="Calibri"/>
                <a:ea typeface="新細明體" pitchFamily="18"/>
              </a:rPr>
              <a:t> link file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điện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tử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về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và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sử</a:t>
            </a:r>
            <a:r>
              <a:rPr lang="en-US" altLang="zh-TW" sz="4400" kern="0" dirty="0">
                <a:latin typeface="Calibri"/>
                <a:ea typeface="新細明體" pitchFamily="18"/>
              </a:rPr>
              <a:t> </a:t>
            </a:r>
            <a:r>
              <a:rPr lang="en-US" altLang="zh-TW" sz="4400" kern="0" dirty="0" err="1">
                <a:latin typeface="Calibri"/>
                <a:ea typeface="新細明體" pitchFamily="18"/>
              </a:rPr>
              <a:t>dụng</a:t>
            </a:r>
            <a:r>
              <a:rPr lang="en-US" altLang="zh-TW" sz="4400" kern="0" dirty="0">
                <a:latin typeface="Calibri"/>
                <a:ea typeface="新細明體" pitchFamily="18"/>
              </a:rPr>
              <a:t>.</a:t>
            </a:r>
            <a:endParaRPr lang="zh-TW" altLang="zh-TW" sz="4400" kern="0" dirty="0">
              <a:latin typeface="Calibri"/>
              <a:ea typeface="新細明體" pitchFamily="18"/>
            </a:endParaRPr>
          </a:p>
          <a:p>
            <a:pPr lvl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TW" sz="4400" dirty="0">
              <a:solidFill>
                <a:srgbClr val="FFFFFF"/>
              </a:solidFill>
              <a:latin typeface="新細明體"/>
              <a:ea typeface="新細明體"/>
            </a:endParaRPr>
          </a:p>
          <a:p>
            <a:pPr hangingPunct="1">
              <a:lnSpc>
                <a:spcPct val="100000"/>
              </a:lnSpc>
            </a:pPr>
            <a:endParaRPr lang="zh-TW" altLang="zh-TW" sz="4400" dirty="0">
              <a:solidFill>
                <a:srgbClr val="FFFFFF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92075"/>
            <a:ext cx="38449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25560" cap="flat">
                <a:solidFill>
                  <a:srgbClr val="385D8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07950" y="2060575"/>
            <a:ext cx="8885238" cy="769938"/>
          </a:xfrm>
          <a:prstGeom prst="rect">
            <a:avLst/>
          </a:prstGeom>
          <a:gradFill rotWithShape="0">
            <a:gsLst>
              <a:gs pos="0">
                <a:srgbClr val="3C7BC7"/>
              </a:gs>
              <a:gs pos="100000">
                <a:srgbClr val="2C5D98"/>
              </a:gs>
            </a:gsLst>
            <a:lin ang="5400000" scaled="1"/>
          </a:gradFill>
          <a:ln w="9360" cap="flat">
            <a:solidFill>
              <a:srgbClr val="4A7EBB"/>
            </a:solidFill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翻譯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印尼文</a:t>
            </a:r>
            <a:r>
              <a:rPr lang="en-US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zh-TW" sz="44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7950" y="2924943"/>
            <a:ext cx="8885238" cy="3967981"/>
          </a:xfrm>
          <a:prstGeom prst="rect">
            <a:avLst/>
          </a:prstGeom>
          <a:gradFill rotWithShape="0">
            <a:gsLst>
              <a:gs pos="0">
                <a:srgbClr val="3C7BC7"/>
              </a:gs>
              <a:gs pos="100000">
                <a:srgbClr val="2C5D98"/>
              </a:gs>
            </a:gsLst>
            <a:lin ang="5400000" scaled="1"/>
          </a:gradFill>
          <a:ln w="9360" cap="flat">
            <a:solidFill>
              <a:srgbClr val="4A7EBB"/>
            </a:solidFill>
            <a:round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hangingPunct="1">
              <a:lnSpc>
                <a:spcPct val="100000"/>
              </a:lnSpc>
            </a:pP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Tindakan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pencegahan</a:t>
            </a:r>
            <a:r>
              <a:rPr lang="en-US" altLang="zh-TW" sz="30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untuk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keselamatan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lalu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lintas</a:t>
            </a:r>
            <a:r>
              <a:rPr lang="en-US" altLang="zh-TW" sz="3000" dirty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bagi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orang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asing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di Taiwan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tersedia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dalam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6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bahasa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termasuk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Bahasa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Inggris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Jepang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, Korea, Thailand, Vietnam,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Indonesia, yang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dapat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digunakan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oleh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orang-orang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dari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berbagai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negara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Silakan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kunjungi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Jaringan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Keselamatan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Lalu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Lintas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Kementerian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Perhubungan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(URL: https: // 168.motc.gov.tw/)/Language,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unduh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tautan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file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elektronik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untuk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dapat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</a:t>
            </a:r>
            <a:r>
              <a:rPr lang="en-US" altLang="zh-TW" sz="3000" dirty="0" err="1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digunakan</a:t>
            </a:r>
            <a:r>
              <a:rPr lang="en-US" altLang="zh-TW" sz="3000" dirty="0" smtClean="0">
                <a:solidFill>
                  <a:srgbClr val="FFFFFF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endParaRPr lang="zh-TW" altLang="zh-TW" sz="3000" dirty="0">
              <a:solidFill>
                <a:srgbClr val="FFFFFF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佈景主題">
  <a:themeElements>
    <a:clrScheme name="Office 佈景主題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zh-TW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微軟正黑體" panose="020B0604030504040204" pitchFamily="34" charset="-120"/>
          </a:defRPr>
        </a:defPPr>
      </a:lstStyle>
    </a:lnDef>
  </a:objectDefaults>
  <a:extraClrSchemeLst>
    <a:extraClrScheme>
      <a:clrScheme name="Office 佈景主題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佈景主題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佈景主題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110010001391_1_外籍人士卡片</Template>
  <TotalTime>13</TotalTime>
  <Words>224</Words>
  <Application>Microsoft Office PowerPoint</Application>
  <PresentationFormat>如螢幕大小 (4:3)</PresentationFormat>
  <Paragraphs>10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12</vt:i4>
      </vt:variant>
      <vt:variant>
        <vt:lpstr>投影片標題</vt:lpstr>
      </vt:variant>
      <vt:variant>
        <vt:i4>5</vt:i4>
      </vt:variant>
    </vt:vector>
  </HeadingPairs>
  <TitlesOfParts>
    <vt:vector size="23" baseType="lpstr">
      <vt:lpstr>華康POP1體W9</vt:lpstr>
      <vt:lpstr>微軟正黑體</vt:lpstr>
      <vt:lpstr>新細明體</vt:lpstr>
      <vt:lpstr>Arial</vt:lpstr>
      <vt:lpstr>Calibri</vt:lpstr>
      <vt:lpstr>Times New Roman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cp:lastPrinted>1601-01-01T00:00:00Z</cp:lastPrinted>
  <dcterms:created xsi:type="dcterms:W3CDTF">2021-03-11T01:04:41Z</dcterms:created>
  <dcterms:modified xsi:type="dcterms:W3CDTF">2021-03-15T00:47:49Z</dcterms:modified>
</cp:coreProperties>
</file>